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C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84"/>
      </p:cViewPr>
      <p:guideLst>
        <p:guide orient="horz" pos="2130"/>
        <p:guide pos="3132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620</Words>
  <Application>Microsoft Office PowerPoint</Application>
  <PresentationFormat>Diavetítés a képernyőre (4:3 oldalarány)</PresentationFormat>
  <Paragraphs>216</Paragraphs>
  <Slides>25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7" baseType="lpstr">
      <vt:lpstr>Alapértelmezett terv</vt:lpstr>
      <vt:lpstr>Acrobat Document</vt:lpstr>
      <vt:lpstr>               Segítünk a döntésben!   </vt:lpstr>
      <vt:lpstr>A kamara szerepe a szakképzésben I.</vt:lpstr>
      <vt:lpstr>A kamara szerepe a szakképzésben II.</vt:lpstr>
      <vt:lpstr>SKIK pályaorientációs tevékenysége</vt:lpstr>
      <vt:lpstr>A kamara pályaorientációs szolgáltatásai</vt:lpstr>
      <vt:lpstr>Üzemlátogatások és interaktív tanműhely látogatások szervezése</vt:lpstr>
      <vt:lpstr>Somogyi Gazdaság  pályaorientációs különszáma</vt:lpstr>
      <vt:lpstr>Pályaválasztásról, szakmákról fiataloknak</vt:lpstr>
      <vt:lpstr>Szakma Sztár Fesztiválra  általános iskolások utaztatása </vt:lpstr>
      <vt:lpstr>Tanácsadás személyesen, telefonon,    e-mailben</vt:lpstr>
      <vt:lpstr>Továbbtanulási lehetőségek iskolatípus szerint</vt:lpstr>
      <vt:lpstr>PowerPoint bemutató</vt:lpstr>
      <vt:lpstr>PowerPoint bemutató</vt:lpstr>
      <vt:lpstr>SZAKKÖZÉPISKOLA</vt:lpstr>
      <vt:lpstr>Duális rendszerű szakképzés</vt:lpstr>
      <vt:lpstr>Tanulószerződés</vt:lpstr>
      <vt:lpstr>PowerPoint bemutató</vt:lpstr>
      <vt:lpstr>PowerPoint bemutató</vt:lpstr>
      <vt:lpstr>Szabóky Adolf Szakképzési Ösztöndíj</vt:lpstr>
      <vt:lpstr>A 2018/19-es tanévben Szabóky Adolf  ösztöndíjas hiányszakmák I.- TERVEZET!</vt:lpstr>
      <vt:lpstr>A 2018/19-es tanévben Szabóky Adolf  ösztöndíjas hiányszakmák II.- TERVEZET!</vt:lpstr>
      <vt:lpstr>Szabóky Adolf Szakképzési Ösztöndíj II.</vt:lpstr>
      <vt:lpstr> CÉL: </vt:lpstr>
      <vt:lpstr>JÓ DÖNTÉS A SZAKMA TANULÁS,  MERT SZÜKSÉG VAN  A JÓL FELKÉSZÜLT SZAKEMBER UTÁNPÓTLÁSRA!  HA  NEHÉZ A VÁLASZTÁS, SEGÍTÜNK!</vt:lpstr>
      <vt:lpstr>    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228</cp:revision>
  <cp:lastPrinted>2015-10-13T12:04:03Z</cp:lastPrinted>
  <dcterms:created xsi:type="dcterms:W3CDTF">1601-01-01T00:00:00Z</dcterms:created>
  <dcterms:modified xsi:type="dcterms:W3CDTF">2017-09-13T09:05:16Z</dcterms:modified>
</cp:coreProperties>
</file>